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6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643"/>
    <a:srgbClr val="8AA847"/>
    <a:srgbClr val="C5EDF6"/>
    <a:srgbClr val="B7B3EA"/>
    <a:srgbClr val="E6E6E6"/>
    <a:srgbClr val="BED14F"/>
    <a:srgbClr val="566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2" d="100"/>
          <a:sy n="42" d="100"/>
        </p:scale>
        <p:origin x="2179" y="9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940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7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2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09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35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40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6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396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03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49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553B4-F95E-437D-9E2C-921FD8AB327A}" type="datetimeFigureOut">
              <a:rPr lang="ru-RU" smtClean="0"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AA812-D3AF-4C5E-B254-87E54621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60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9728" y="-64008"/>
            <a:ext cx="12399264" cy="70134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21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4" y="991362"/>
            <a:ext cx="10416477" cy="456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9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9728" y="-64008"/>
            <a:ext cx="12399264" cy="70134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23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64" y="2587258"/>
            <a:ext cx="9454896" cy="41578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0432" y="593866"/>
            <a:ext cx="9710928" cy="2286000"/>
          </a:xfrm>
          <a:prstGeom prst="rect">
            <a:avLst/>
          </a:prstGeom>
          <a:solidFill>
            <a:srgbClr val="566019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</a:rPr>
              <a:t>Твой вклад в общее дело</a:t>
            </a:r>
            <a:endParaRPr lang="ru-RU"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1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9728" y="-64008"/>
            <a:ext cx="12399264" cy="70134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1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-475488" y="-621792"/>
            <a:ext cx="3176016" cy="3176016"/>
          </a:xfrm>
          <a:prstGeom prst="ellipse">
            <a:avLst/>
          </a:prstGeom>
          <a:solidFill>
            <a:srgbClr val="BED14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81584" y="4376928"/>
            <a:ext cx="3176016" cy="3176016"/>
          </a:xfrm>
          <a:prstGeom prst="ellipse">
            <a:avLst/>
          </a:prstGeom>
          <a:solidFill>
            <a:srgbClr val="F47643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183124" y="-446246"/>
            <a:ext cx="3953256" cy="4072078"/>
          </a:xfrm>
          <a:prstGeom prst="ellipse">
            <a:avLst/>
          </a:prstGeom>
          <a:solidFill>
            <a:srgbClr val="B7B3EA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224016" y="4376928"/>
            <a:ext cx="4559808" cy="4559808"/>
          </a:xfrm>
          <a:prstGeom prst="ellipse">
            <a:avLst/>
          </a:prstGeom>
          <a:solidFill>
            <a:srgbClr val="8AA84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357104" y="-182880"/>
            <a:ext cx="4559808" cy="4559808"/>
          </a:xfrm>
          <a:prstGeom prst="ellipse">
            <a:avLst/>
          </a:prstGeom>
          <a:solidFill>
            <a:srgbClr val="C5EDF6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614023"/>
            <a:ext cx="68092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Мне было тяжело…</a:t>
            </a:r>
          </a:p>
          <a:p>
            <a:endParaRPr lang="ru-RU" sz="4000" dirty="0" smtClean="0"/>
          </a:p>
          <a:p>
            <a:r>
              <a:rPr lang="ru-RU" sz="4000" dirty="0" smtClean="0"/>
              <a:t>У меня сегодня получилось …</a:t>
            </a:r>
          </a:p>
          <a:p>
            <a:endParaRPr lang="ru-RU" sz="4000" dirty="0" smtClean="0"/>
          </a:p>
          <a:p>
            <a:r>
              <a:rPr lang="ru-RU" sz="4000" dirty="0" smtClean="0"/>
              <a:t>Мне очень понравилось…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632134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Варвара Трофимова</dc:creator>
  <cp:lastModifiedBy>Варвара Трофимова</cp:lastModifiedBy>
  <cp:revision>3</cp:revision>
  <dcterms:created xsi:type="dcterms:W3CDTF">2024-11-10T16:15:12Z</dcterms:created>
  <dcterms:modified xsi:type="dcterms:W3CDTF">2024-11-10T16:25:14Z</dcterms:modified>
</cp:coreProperties>
</file>